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9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8A432C8-69A7-458B-9684-2BFA64B31948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C4549AC-EB31-477F-92A9-B1988E232878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CEBA98F-560C-4997-81C4-81D4D9187EAB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algn="r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50972B2-CA5C-437D-87D0-8081271A9E4B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algn="r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BDC1E59-17DD-41CE-97CA-624A472382D4}" type="datetime2">
              <a:rPr lang="en-US" smtClean="0"/>
              <a:t>Tuesday, January 7, 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 algn="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January 7,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Modeling and Implementing Business Processes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2710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68930" y="5156210"/>
            <a:ext cx="5857694" cy="5788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CA" sz="2800" dirty="0"/>
              <a:t>Bring laptops, iPads, etc. next class</a:t>
            </a:r>
          </a:p>
        </p:txBody>
      </p:sp>
    </p:spTree>
    <p:extLst>
      <p:ext uri="{BB962C8B-B14F-4D97-AF65-F5344CB8AC3E}">
        <p14:creationId xmlns:p14="http://schemas.microsoft.com/office/powerpoint/2010/main" val="320278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6898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Tw Cen MT</vt:lpstr>
      <vt:lpstr>Wingdings</vt:lpstr>
      <vt:lpstr>Wingdings 2</vt:lpstr>
      <vt:lpstr>Median</vt:lpstr>
      <vt:lpstr>Business 2710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Alexander</dc:creator>
  <cp:lastModifiedBy>Joerg Evermann</cp:lastModifiedBy>
  <cp:revision>5</cp:revision>
  <dcterms:created xsi:type="dcterms:W3CDTF">2013-12-28T22:45:32Z</dcterms:created>
  <dcterms:modified xsi:type="dcterms:W3CDTF">2014-01-07T22:59:48Z</dcterms:modified>
</cp:coreProperties>
</file>